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281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3C5C-975B-46BD-8AB3-25C8526C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4D296-9E32-4A3B-9E08-9A605311B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DDA1-E3C7-4936-8381-5C65D0E63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4C421-6D78-4644-BB10-5C4981CB2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E60CA-4396-4A91-9AEE-800C05F2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28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7310-C397-44A2-85DC-12A2D08E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B0691-E3A6-418E-876A-6DB8CDB73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5A651-616F-4B0C-AA9A-0FF801D10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1D098-21E7-4A34-8D28-5D77109C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5C6BD-CB4E-4CF9-A58B-E4A0EC32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68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FE97DE-99A1-476F-9134-6C82687840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C4CE14-499C-46E7-8AA9-8D90A915D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CCF4B-66E7-401E-9CCF-D3FF7A53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C34D8-F280-45BB-86F2-CF73C09E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37B92-01D8-4E98-96FF-76D1187BB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41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2E67-06D6-445A-9998-35921A6E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C321A-12B7-4563-85CD-D4E42C980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B0E43-BEF7-45B4-A2D5-F086FA76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9089-83CC-4EEB-8F02-99F78156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B9B19-FD75-4BD6-AED0-A2CCE1E6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86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371-43B8-4A1E-86CC-B46DB029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2CC6E-AB05-4F91-94FD-E0BA54E4A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4D110-2D2A-4A1B-AC47-D76CD103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4CE77-2DDB-446A-B46B-5885670B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3AD3B-E697-40CA-84BD-C550183F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413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0680B-4305-4ADD-99E5-CD5894DAF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72171-22A3-4436-87DB-2F4E7BB24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BD56D-B5CF-471E-A096-8579734C3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35896-B728-4D6D-A840-BEF79961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D2C51-01B8-4C6A-A4C1-184E67F0D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2E7B9-7D3F-4785-B59A-75031C33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27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24ED6-F366-4BE5-B94E-B8933B04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97282-5E63-4926-A3E1-6394E2EE1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86308-007B-4D14-8B33-D83A06907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38523-6BE5-454A-9124-C7CC0C743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818B7-5D2E-447D-88A8-0093C27BA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52A51-87FE-4DA1-939A-ABDCA00CD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AB0C17-5A1D-4282-BDE7-79DD04E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FDA8A3-DD73-40B5-864E-C2FCC85C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6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9DA8F-A3D5-4D7D-8F1A-7266D535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B3FFC-CF9F-4B20-8EDB-2A413647A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78EC6-B166-4A8F-9CC5-D2EB279A1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0EF2D-1742-4765-886E-7BBD5EB3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03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769C5-164C-42F7-BDD0-111D99F6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DC4B9-69E0-4E08-9925-D1B11FB5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0D9DE-6245-42D0-A8AB-3B18BBCE0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715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1DD94-C860-4161-9159-603EE4E00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66A72-7779-472F-93B6-11ADC7978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14B4D-4A1A-40D5-BFB9-9A9744D5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00140-E6A5-4952-89C4-FAD0FA5F5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76266-4D16-411D-858A-3EAEDE1B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3EE8C-1D8D-46B1-BBC4-BAC3C1C1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840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D6F62-460E-49D3-A406-E84FFFF94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BD1B3-AD4F-4EF4-B755-A0191D47FD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2DDEF-9C21-4784-B38E-CB7E88E67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66FB7-347C-4F1D-8F69-D9AC6FDB1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3E3D6-2CBC-4723-9936-449A744C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8A8C9-667B-4C5B-97A4-6AB8B75D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28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60964D-F329-442A-89A0-A93BBBF06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53BCB-4CB8-44C3-A88F-2AE1685E9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4CC81-82FC-4FF6-935C-534537AE63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3E3D1-A58F-42CB-BB79-D5F40BA7B970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A7C01-974F-49BC-86E0-91A337C77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36F97-A6DA-4A06-B595-4216BCF01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A9FFE-4168-4C1B-A945-1A055BA29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20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7A5E-38FE-4CEA-AC64-3FB8CD644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643"/>
            <a:ext cx="9144000" cy="1109109"/>
          </a:xfrm>
        </p:spPr>
        <p:txBody>
          <a:bodyPr/>
          <a:lstStyle/>
          <a:p>
            <a:r>
              <a:rPr lang="en-AU" b="1" dirty="0"/>
              <a:t>Barry Ronald Dudley</a:t>
            </a:r>
            <a:endParaRPr lang="en-GB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3CD02-ABBA-4D08-8E7A-8C5B27AE6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32514"/>
            <a:ext cx="9144000" cy="1655762"/>
          </a:xfrm>
        </p:spPr>
        <p:txBody>
          <a:bodyPr/>
          <a:lstStyle/>
          <a:p>
            <a:r>
              <a:rPr lang="en-AU" b="1" dirty="0"/>
              <a:t>31</a:t>
            </a:r>
            <a:r>
              <a:rPr lang="en-AU" b="1" baseline="30000" dirty="0"/>
              <a:t>st</a:t>
            </a:r>
            <a:r>
              <a:rPr lang="en-AU" b="1" dirty="0"/>
              <a:t> October 1936 – 12</a:t>
            </a:r>
            <a:r>
              <a:rPr lang="en-AU" b="1" baseline="30000" dirty="0"/>
              <a:t>th</a:t>
            </a:r>
            <a:r>
              <a:rPr lang="en-AU" b="1" dirty="0"/>
              <a:t> November 2018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01E63-A169-4026-BBAA-4E24D0536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82" y="1765354"/>
            <a:ext cx="2757493" cy="33272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EF43431-06F0-4E08-A547-BE9C8496D965}"/>
              </a:ext>
            </a:extLst>
          </p:cNvPr>
          <p:cNvSpPr txBox="1">
            <a:spLocks/>
          </p:cNvSpPr>
          <p:nvPr/>
        </p:nvSpPr>
        <p:spPr>
          <a:xfrm>
            <a:off x="1802235" y="5272492"/>
            <a:ext cx="9144000" cy="11091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/>
              <a:t>“Uncle Baz”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6342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69C7C-35B4-4B14-8018-3400C2DC2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40" y="554135"/>
            <a:ext cx="4511320" cy="574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0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62023-71AD-42CB-89DC-41C08FF41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78" y="324866"/>
            <a:ext cx="4679044" cy="59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8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12E5F-C150-4E61-8028-249C30CDA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18" y="551434"/>
            <a:ext cx="4027163" cy="574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5FA95-ABEE-42C9-97FC-E4C1B7B24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58" y="1350830"/>
            <a:ext cx="4911083" cy="494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8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46E4C-F705-4A53-8302-A5A706EF9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32" y="583354"/>
            <a:ext cx="5738936" cy="571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2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281F4-0681-4C81-A867-C88C68A00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55" y="1321266"/>
            <a:ext cx="4818090" cy="49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4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D8574-7A20-42F7-A35B-01DA6B569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23" y="1157498"/>
            <a:ext cx="7636554" cy="514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8328C-F455-4AC9-9950-209992E29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891" y="1427581"/>
            <a:ext cx="7284217" cy="48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2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42AF6-01DC-4137-A407-6FE399489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46" y="809538"/>
            <a:ext cx="4106507" cy="54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93B18-C920-4917-A051-123AE41C1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13" y="799823"/>
            <a:ext cx="4113773" cy="550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2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90AF9-12D0-4C94-AD31-44CF4B2E6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12" y="170607"/>
            <a:ext cx="4437776" cy="612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A9395-EFD7-463D-9369-4F68CFE8C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89" y="784371"/>
            <a:ext cx="4136821" cy="551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1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4AC28-A0CE-4102-BF05-F4D51667F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06" y="767594"/>
            <a:ext cx="4120588" cy="553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4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80459-F6AD-43AD-8E9E-53481450D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86" y="834704"/>
            <a:ext cx="5465428" cy="546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3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83DF7-790B-41D5-91E9-B6A7E604D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51" y="1061207"/>
            <a:ext cx="2691498" cy="52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2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A69BB-12CA-41E1-861D-7F8D66F9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77" y="910205"/>
            <a:ext cx="4042445" cy="53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5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29D59-50FB-4E3A-A0F4-6B68461E3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2278" y="1551120"/>
            <a:ext cx="5427443" cy="40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0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256DB-F8EE-42B3-861C-B46C23C16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80" y="993396"/>
            <a:ext cx="2985039" cy="53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936B7-7922-4201-ABC2-AB05AC06A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565907"/>
            <a:ext cx="3429000" cy="57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3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5E71B-2524-4F38-9B19-ECB6026DF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81000"/>
            <a:ext cx="3429000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3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CBBD5-0C5D-442E-A8A6-4F69FD3D8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81000"/>
            <a:ext cx="3429000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6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BCFFC-5700-4D1A-8D9D-AAE7CFBEE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976" y="457801"/>
            <a:ext cx="3926047" cy="584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1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1F64F-160D-4E9E-B695-8B423AD54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88" y="515224"/>
            <a:ext cx="3305612" cy="57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1BC0F-FDBE-49EE-A0B6-BDE9E7A08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0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AE20C-9B34-4784-8E12-47B5342D9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9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2CED5-40C7-49A1-8EF2-8DB4579D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21D85-80C4-4C08-9FFB-B70D12FE2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4132"/>
            <a:ext cx="3429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8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BFA4E4-F42B-4734-A27F-0DD267FEB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3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CE3B2-0832-4718-A22D-6730E82F9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17075-0CD8-463E-9FFC-A6EE3E54E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4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F5839-AAE9-4962-97D3-373A07BAE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9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AC351-2C9D-46DD-9B21-42CA0A94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4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521B9-22EF-48FB-8CEC-CF2B12FC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80" y="463759"/>
            <a:ext cx="4236440" cy="58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8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EE038-7ED1-4D61-8849-CB07F3DE2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4132"/>
            <a:ext cx="3429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8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4BDEC-532B-4E18-8FB9-EFF019D13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0" y="439723"/>
            <a:ext cx="3296480" cy="58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568CF-0719-4DE9-B44B-B988416E7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7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6F253-2EEB-491C-B609-F2A3AB4DB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1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A269DF-E08B-47A0-819F-456AFA084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59" y="859871"/>
            <a:ext cx="7253681" cy="54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8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AC2FB-E44E-4FCF-AEC8-8EBCC7E6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405CF-59CC-4FCC-9620-348755A69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31FD5-5B9A-43E5-85CF-1C47F11DF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CBCE6-A199-4B7A-8FB7-F0AFB0DB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F5C50-4229-48A1-A3C0-09CE9E4C5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60" y="439723"/>
            <a:ext cx="3296480" cy="58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5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193BE0-7E90-48EC-A21D-EA80B00DF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07" y="391941"/>
            <a:ext cx="4124586" cy="59081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D52D07C-7A3E-4934-A1B2-C4DAF5F4767C}"/>
              </a:ext>
            </a:extLst>
          </p:cNvPr>
          <p:cNvGrpSpPr/>
          <p:nvPr/>
        </p:nvGrpSpPr>
        <p:grpSpPr>
          <a:xfrm>
            <a:off x="9150653" y="2105737"/>
            <a:ext cx="2052146" cy="2646526"/>
            <a:chOff x="9301654" y="2500449"/>
            <a:chExt cx="2052146" cy="26465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2A7810-009A-418D-8A4D-38E0BA55D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654" y="2500449"/>
              <a:ext cx="1015744" cy="26465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6DDECA-364F-460A-AB96-4296FD75F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398" y="2500450"/>
              <a:ext cx="1036402" cy="264652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E5B9FF6-9BF2-4A17-B69D-FC1ACBD33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34" y="2476366"/>
            <a:ext cx="1705213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6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E6A8D-FBA4-45BC-A886-698CD3CC2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EC64A-7D34-4A76-966B-B125F3332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4" y="381000"/>
            <a:ext cx="3329512" cy="5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8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B7D56-B726-429D-B98F-C4CDF5817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28" y="322277"/>
            <a:ext cx="3362543" cy="597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2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68E0C-E1EA-453C-9BAD-156A1C59A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93" y="318782"/>
            <a:ext cx="4486013" cy="59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2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B9164-B202-422B-BE17-1D1F6E818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93" y="859172"/>
            <a:ext cx="7254613" cy="54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4EA729-56C5-4095-B388-954EE119C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43" y="565907"/>
            <a:ext cx="7634913" cy="57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3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CA9B7-1A83-4B66-B1FC-0174635F7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41" y="576044"/>
            <a:ext cx="7632117" cy="57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9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40999E-FF1D-4C62-8899-1F332FE08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49" y="1420256"/>
            <a:ext cx="6506501" cy="48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2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05F12-9C04-4EE8-A923-CA08796BA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40" y="1086792"/>
            <a:ext cx="6951120" cy="521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6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41764-DA6C-45F1-9352-22CF275E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82" y="1565805"/>
            <a:ext cx="6312436" cy="47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9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81F06-CA1B-446B-9C3A-DB55A226D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30" y="531987"/>
            <a:ext cx="4039939" cy="571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7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1261C-385E-4EE0-8A57-A03B6625A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99" y="1386280"/>
            <a:ext cx="6551802" cy="491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C461B-7103-4D52-8470-30C18AB1A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6687" y="1541334"/>
            <a:ext cx="5438626" cy="40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3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56F0C-9AD9-443A-A43C-E9204C824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42" y="1146496"/>
            <a:ext cx="6871515" cy="51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9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F97A4-2643-4898-B966-D25E16C75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55" y="1436613"/>
            <a:ext cx="6484690" cy="48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7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2D8BE-381E-4F4A-9660-6EEBD0468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74" y="1071693"/>
            <a:ext cx="6971252" cy="52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6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CD6AC-F22E-4C1B-9F0D-CFBF269BD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601" y="963685"/>
            <a:ext cx="6098796" cy="457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1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8BFF1-8212-416A-9C52-80C2336F0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76" y="651063"/>
            <a:ext cx="3748448" cy="56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6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54606-E898-45E0-9F45-ACE3219AF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44" y="1010873"/>
            <a:ext cx="7448511" cy="52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9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6340A-4428-4138-A5D4-B9661C12F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36" y="577897"/>
            <a:ext cx="4054413" cy="572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3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11EF-CCC2-4CD7-8EC1-B6A02FD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132"/>
            <a:ext cx="10515600" cy="373616"/>
          </a:xfrm>
        </p:spPr>
        <p:txBody>
          <a:bodyPr>
            <a:normAutofit/>
          </a:bodyPr>
          <a:lstStyle/>
          <a:p>
            <a:pPr algn="ctr"/>
            <a:r>
              <a:rPr lang="en-AU" sz="1600" b="1" dirty="0"/>
              <a:t>Barry Ronald Dudley – 31 Oct 1936 – 12 Nov 2018</a:t>
            </a: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E4EC7-A3E3-423B-9A47-B1B4599FF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32" y="1415258"/>
            <a:ext cx="6901735" cy="48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729</Words>
  <Application>Microsoft Office PowerPoint</Application>
  <PresentationFormat>Widescreen</PresentationFormat>
  <Paragraphs>68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Barry Ronald Dudley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  <vt:lpstr>Barry Ronald Dudley – 31 Oct 1936 – 12 Nov 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Barry Ronald Dudley</dc:title>
  <dc:creator>Steven Dudley</dc:creator>
  <cp:lastModifiedBy>Steve Dudley</cp:lastModifiedBy>
  <cp:revision>7</cp:revision>
  <dcterms:created xsi:type="dcterms:W3CDTF">2018-11-15T03:32:41Z</dcterms:created>
  <dcterms:modified xsi:type="dcterms:W3CDTF">2018-11-16T03:32:46Z</dcterms:modified>
</cp:coreProperties>
</file>